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58" r:id="rId5"/>
    <p:sldId id="263" r:id="rId6"/>
    <p:sldId id="264" r:id="rId7"/>
    <p:sldId id="260" r:id="rId8"/>
    <p:sldId id="262" r:id="rId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/>
      <a:tcStyle>
        <a:tcBdr/>
        <a:fill>
          <a:solidFill>
            <a:srgbClr val="E6F0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/>
      <a:tcStyle>
        <a:tcBdr/>
        <a:fill>
          <a:solidFill>
            <a:srgbClr val="EAF8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/>
      <a:tcStyle>
        <a:tcBdr/>
        <a:fill>
          <a:solidFill>
            <a:srgbClr val="FCE9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71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0" name="Shape 12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&#10;&#10;Description automatically generated">
            <a:extLst>
              <a:ext uri="{FF2B5EF4-FFF2-40B4-BE49-F238E27FC236}">
                <a16:creationId xmlns:a16="http://schemas.microsoft.com/office/drawing/2014/main" id="{12A08C43-9D82-4E2E-BD84-14539735F9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01445" y="-115559"/>
            <a:ext cx="24885445" cy="13927655"/>
          </a:xfrm>
          <a:prstGeom prst="rect">
            <a:avLst/>
          </a:prstGeom>
        </p:spPr>
      </p:pic>
      <p:sp>
        <p:nvSpPr>
          <p:cNvPr id="13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20190510 Form Pembaruan Peserta.003.jpeg.001.jpeg" descr="20190510 Form Pembaruan Peserta.003.jpeg.00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223" y="-7898"/>
            <a:ext cx="24501147" cy="13781901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  <a:lvl2pPr marL="1025768" indent="-390768" algn="ctr">
              <a:spcBef>
                <a:spcPts val="0"/>
              </a:spcBef>
              <a:defRPr sz="3200" i="1"/>
            </a:lvl2pPr>
            <a:lvl3pPr marL="1660768" indent="-390768" algn="ctr">
              <a:spcBef>
                <a:spcPts val="0"/>
              </a:spcBef>
              <a:defRPr sz="3200" i="1"/>
            </a:lvl3pPr>
            <a:lvl4pPr marL="2295768" indent="-390768" algn="ctr">
              <a:spcBef>
                <a:spcPts val="0"/>
              </a:spcBef>
              <a:defRPr sz="3200" i="1"/>
            </a:lvl4pPr>
            <a:lvl5pPr marL="2930768" indent="-390768" algn="ctr">
              <a:spcBef>
                <a:spcPts val="0"/>
              </a:spcBef>
              <a:defRPr sz="3200" i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“Type a quote here.”"/>
          <p:cNvSpPr txBox="1">
            <a:spLocks noGrp="1"/>
          </p:cNvSpPr>
          <p:nvPr>
            <p:ph type="body" sz="quarter" idx="13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Image"/>
          <p:cNvSpPr>
            <a:spLocks noGrp="1"/>
          </p:cNvSpPr>
          <p:nvPr>
            <p:ph type="pic" idx="13"/>
          </p:nvPr>
        </p:nvSpPr>
        <p:spPr>
          <a:xfrm>
            <a:off x="3125965" y="673100"/>
            <a:ext cx="18135606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3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Image"/>
          <p:cNvSpPr>
            <a:spLocks noGrp="1"/>
          </p:cNvSpPr>
          <p:nvPr>
            <p:ph type="pic" sz="half" idx="13"/>
          </p:nvPr>
        </p:nvSpPr>
        <p:spPr>
          <a:xfrm>
            <a:off x="13165979" y="952500"/>
            <a:ext cx="9525004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41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3AD00FB-36BF-492D-BD53-0B86CCD661A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994875"/>
            <a:ext cx="5151750" cy="633307"/>
          </a:xfrm>
          <a:prstGeom prst="rect">
            <a:avLst/>
          </a:prstGeom>
        </p:spPr>
      </p:pic>
      <p:sp>
        <p:nvSpPr>
          <p:cNvPr id="5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Image"/>
          <p:cNvSpPr>
            <a:spLocks noGrp="1"/>
          </p:cNvSpPr>
          <p:nvPr>
            <p:ph type="pic" sz="half" idx="13"/>
          </p:nvPr>
        </p:nvSpPr>
        <p:spPr>
          <a:xfrm>
            <a:off x="13169900" y="3149600"/>
            <a:ext cx="95250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Image"/>
          <p:cNvSpPr>
            <a:spLocks noGrp="1"/>
          </p:cNvSpPr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Image"/>
          <p:cNvSpPr>
            <a:spLocks noGrp="1"/>
          </p:cNvSpPr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7" name="Image"/>
          <p:cNvSpPr>
            <a:spLocks noGrp="1"/>
          </p:cNvSpPr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7F07FEFB-5715-48C3-B7B2-FA75D883D2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65471" y="-524933"/>
            <a:ext cx="25072257" cy="14240933"/>
          </a:xfrm>
          <a:prstGeom prst="rect">
            <a:avLst/>
          </a:prstGeom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9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5pPr>
      <a:lvl6pPr marL="3761151" marR="0" indent="-586152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6pPr>
      <a:lvl7pPr marL="4396151" marR="0" indent="-586151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7pPr>
      <a:lvl8pPr marL="5031151" marR="0" indent="-586151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8pPr>
      <a:lvl9pPr marL="5666151" marR="0" indent="-586151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Form Pembaruan Solusi"/>
          <p:cNvSpPr txBox="1">
            <a:spLocks noGrp="1"/>
          </p:cNvSpPr>
          <p:nvPr>
            <p:ph type="ctrTitle"/>
          </p:nvPr>
        </p:nvSpPr>
        <p:spPr>
          <a:xfrm>
            <a:off x="7380758" y="6858000"/>
            <a:ext cx="10654990" cy="1480364"/>
          </a:xfrm>
          <a:prstGeom prst="rect">
            <a:avLst/>
          </a:prstGeom>
        </p:spPr>
        <p:txBody>
          <a:bodyPr anchor="ctr"/>
          <a:lstStyle>
            <a:lvl1pPr>
              <a:defRPr sz="7000">
                <a:solidFill>
                  <a:srgbClr val="B51600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Form Submit Solusi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7C755E-62A1-42AF-BEF4-5E308571E9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5705" y="4965269"/>
            <a:ext cx="15345096" cy="1892731"/>
          </a:xfrm>
          <a:prstGeom prst="rect">
            <a:avLst/>
          </a:prstGeom>
        </p:spPr>
      </p:pic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FA3A0654-967D-4C0C-8D68-7E271A21F1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37" t="19115" r="8710" b="19115"/>
          <a:stretch/>
        </p:blipFill>
        <p:spPr>
          <a:xfrm>
            <a:off x="613534" y="796413"/>
            <a:ext cx="2336143" cy="807423"/>
          </a:xfrm>
          <a:prstGeom prst="rect">
            <a:avLst/>
          </a:prstGeom>
        </p:spPr>
      </p:pic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9D02E53E-1A02-4C80-8151-BF791C25D31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3663" y="796413"/>
            <a:ext cx="2065756" cy="818507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rofil"/>
          <p:cNvSpPr txBox="1">
            <a:spLocks noGrp="1"/>
          </p:cNvSpPr>
          <p:nvPr>
            <p:ph type="title"/>
          </p:nvPr>
        </p:nvSpPr>
        <p:spPr>
          <a:xfrm>
            <a:off x="1807086" y="1299497"/>
            <a:ext cx="9250837" cy="228600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B51600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rPr dirty="0" err="1"/>
              <a:t>Profil</a:t>
            </a:r>
            <a:endParaRPr dirty="0"/>
          </a:p>
        </p:txBody>
      </p:sp>
      <p:sp>
        <p:nvSpPr>
          <p:cNvPr id="125" name="Body"/>
          <p:cNvSpPr txBox="1">
            <a:spLocks noGrp="1"/>
          </p:cNvSpPr>
          <p:nvPr>
            <p:ph type="body" sz="quarter" idx="1"/>
          </p:nvPr>
        </p:nvSpPr>
        <p:spPr>
          <a:xfrm>
            <a:off x="7493565" y="3955739"/>
            <a:ext cx="12336593" cy="1271468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t>Tuliskan Nama Tim Anda</a:t>
            </a:r>
          </a:p>
        </p:txBody>
      </p:sp>
      <p:sp>
        <p:nvSpPr>
          <p:cNvPr id="126" name="Nama Tim:"/>
          <p:cNvSpPr txBox="1"/>
          <p:nvPr/>
        </p:nvSpPr>
        <p:spPr>
          <a:xfrm>
            <a:off x="1783684" y="3774900"/>
            <a:ext cx="4931406" cy="1271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l">
              <a:defRPr sz="5500">
                <a:solidFill>
                  <a:srgbClr val="B51600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t>Nama Tim:</a:t>
            </a:r>
          </a:p>
        </p:txBody>
      </p:sp>
      <p:sp>
        <p:nvSpPr>
          <p:cNvPr id="127" name="Nama Anggota:"/>
          <p:cNvSpPr txBox="1"/>
          <p:nvPr/>
        </p:nvSpPr>
        <p:spPr>
          <a:xfrm>
            <a:off x="1807086" y="6148410"/>
            <a:ext cx="5496505" cy="12714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92500"/>
          </a:bodyPr>
          <a:lstStyle>
            <a:lvl1pPr algn="l">
              <a:defRPr sz="5500">
                <a:solidFill>
                  <a:srgbClr val="B51600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t>Nama Anggota:</a:t>
            </a:r>
          </a:p>
        </p:txBody>
      </p:sp>
      <p:sp>
        <p:nvSpPr>
          <p:cNvPr id="128" name="Body"/>
          <p:cNvSpPr txBox="1"/>
          <p:nvPr/>
        </p:nvSpPr>
        <p:spPr>
          <a:xfrm>
            <a:off x="7516966" y="6410154"/>
            <a:ext cx="12336593" cy="50395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algn="l">
              <a:spcBef>
                <a:spcPts val="5900"/>
              </a:spcBef>
              <a:defRPr sz="4800"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t>Tuliskan Nama Anggota Tim dan Posisinya di dalam Tim dengan Pointers ke bawah</a:t>
            </a:r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6A21D323-B64A-41A6-AB54-D0C996F7C6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37" t="19115" r="8710" b="19115"/>
          <a:stretch/>
        </p:blipFill>
        <p:spPr>
          <a:xfrm>
            <a:off x="615612" y="197453"/>
            <a:ext cx="2336143" cy="807423"/>
          </a:xfrm>
          <a:prstGeom prst="rect">
            <a:avLst/>
          </a:prstGeom>
        </p:spPr>
      </p:pic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DAD437A9-780C-455E-8416-73F09239018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5741" y="197453"/>
            <a:ext cx="2065756" cy="818507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enjelasan Perubahan"/>
          <p:cNvSpPr txBox="1">
            <a:spLocks noGrp="1"/>
          </p:cNvSpPr>
          <p:nvPr>
            <p:ph type="title"/>
          </p:nvPr>
        </p:nvSpPr>
        <p:spPr>
          <a:xfrm>
            <a:off x="1558890" y="1015960"/>
            <a:ext cx="15297840" cy="228600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B51600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rPr dirty="0"/>
              <a:t>Challenge</a:t>
            </a:r>
          </a:p>
        </p:txBody>
      </p:sp>
      <p:sp>
        <p:nvSpPr>
          <p:cNvPr id="135" name="Body"/>
          <p:cNvSpPr txBox="1">
            <a:spLocks noGrp="1"/>
          </p:cNvSpPr>
          <p:nvPr>
            <p:ph type="body" sz="quarter" idx="1"/>
          </p:nvPr>
        </p:nvSpPr>
        <p:spPr>
          <a:xfrm>
            <a:off x="1558889" y="3379338"/>
            <a:ext cx="17840433" cy="3357537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rPr dirty="0"/>
              <a:t>Dari </a:t>
            </a:r>
            <a:r>
              <a:rPr dirty="0" err="1"/>
              <a:t>ketiga</a:t>
            </a:r>
            <a:r>
              <a:rPr dirty="0"/>
              <a:t> challenge yang </a:t>
            </a:r>
            <a:r>
              <a:rPr dirty="0" err="1"/>
              <a:t>ada</a:t>
            </a:r>
            <a:r>
              <a:rPr dirty="0"/>
              <a:t>, challenge mana yang Anda </a:t>
            </a:r>
            <a:r>
              <a:rPr dirty="0" err="1"/>
              <a:t>mau</a:t>
            </a:r>
            <a:r>
              <a:rPr dirty="0"/>
              <a:t> </a:t>
            </a:r>
            <a:r>
              <a:rPr dirty="0" err="1"/>
              <a:t>selesaikan</a:t>
            </a:r>
            <a:r>
              <a:rPr dirty="0"/>
              <a:t> dan </a:t>
            </a:r>
            <a:r>
              <a:rPr dirty="0" err="1"/>
              <a:t>kenapa</a:t>
            </a:r>
            <a:r>
              <a:rPr dirty="0"/>
              <a:t>?</a:t>
            </a:r>
          </a:p>
        </p:txBody>
      </p:sp>
      <p:sp>
        <p:nvSpPr>
          <p:cNvPr id="137" name="Body"/>
          <p:cNvSpPr txBox="1"/>
          <p:nvPr/>
        </p:nvSpPr>
        <p:spPr>
          <a:xfrm>
            <a:off x="1284570" y="7314242"/>
            <a:ext cx="17840433" cy="2651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algn="l">
              <a:spcBef>
                <a:spcPts val="5900"/>
              </a:spcBef>
              <a:defRPr sz="4800"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rPr dirty="0" err="1"/>
              <a:t>Teknologi</a:t>
            </a:r>
            <a:r>
              <a:rPr dirty="0"/>
              <a:t> </a:t>
            </a:r>
            <a:r>
              <a:rPr lang="en-US" dirty="0" err="1"/>
              <a:t>atau</a:t>
            </a:r>
            <a:r>
              <a:rPr lang="en-US" dirty="0"/>
              <a:t> Stack </a:t>
            </a:r>
            <a:r>
              <a:rPr dirty="0" err="1"/>
              <a:t>apa</a:t>
            </a:r>
            <a:r>
              <a:rPr dirty="0"/>
              <a:t> </a:t>
            </a:r>
            <a:r>
              <a:rPr dirty="0" err="1"/>
              <a:t>saja</a:t>
            </a:r>
            <a:r>
              <a:rPr dirty="0"/>
              <a:t> yang </a:t>
            </a:r>
            <a:r>
              <a:rPr dirty="0" err="1"/>
              <a:t>digunakan</a:t>
            </a:r>
            <a:r>
              <a:rPr dirty="0"/>
              <a:t>?</a:t>
            </a:r>
          </a:p>
        </p:txBody>
      </p:sp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CD6529BE-EB46-41B3-9C63-84A60062751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37" t="19115" r="8710" b="19115"/>
          <a:stretch/>
        </p:blipFill>
        <p:spPr>
          <a:xfrm>
            <a:off x="615612" y="197453"/>
            <a:ext cx="2336143" cy="807423"/>
          </a:xfrm>
          <a:prstGeom prst="rect">
            <a:avLst/>
          </a:prstGeom>
        </p:spPr>
      </p:pic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281AE68D-B4A1-4408-BEEB-D4A3186DA3B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5741" y="197453"/>
            <a:ext cx="2065756" cy="818507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olusi"/>
          <p:cNvSpPr txBox="1">
            <a:spLocks noGrp="1"/>
          </p:cNvSpPr>
          <p:nvPr>
            <p:ph type="title"/>
          </p:nvPr>
        </p:nvSpPr>
        <p:spPr>
          <a:xfrm>
            <a:off x="1477529" y="1528405"/>
            <a:ext cx="15054823" cy="228600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>
              <a:defRPr>
                <a:solidFill>
                  <a:srgbClr val="B51600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rPr lang="en-US" dirty="0" err="1"/>
              <a:t>Latar</a:t>
            </a:r>
            <a:r>
              <a:rPr lang="en-US" dirty="0"/>
              <a:t> </a:t>
            </a:r>
            <a:r>
              <a:rPr lang="en-US" dirty="0" err="1"/>
              <a:t>Belakang</a:t>
            </a:r>
            <a:r>
              <a:rPr lang="en-US" dirty="0"/>
              <a:t> </a:t>
            </a:r>
            <a:r>
              <a:rPr lang="en-US" dirty="0" err="1"/>
              <a:t>Masalah</a:t>
            </a:r>
            <a:endParaRPr dirty="0"/>
          </a:p>
        </p:txBody>
      </p:sp>
      <p:sp>
        <p:nvSpPr>
          <p:cNvPr id="132" name="Body"/>
          <p:cNvSpPr txBox="1"/>
          <p:nvPr/>
        </p:nvSpPr>
        <p:spPr>
          <a:xfrm>
            <a:off x="1477529" y="4710113"/>
            <a:ext cx="20078519" cy="7780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algn="l">
              <a:spcBef>
                <a:spcPts val="5900"/>
              </a:spcBef>
              <a:defRPr sz="4800"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pPr marL="571500" indent="-571500">
              <a:buFont typeface="Arial" panose="020B0604020202020204" pitchFamily="34" charset="0"/>
              <a:buChar char="•"/>
            </a:pPr>
            <a:r>
              <a:rPr lang="en-ID" sz="4000" dirty="0" err="1"/>
              <a:t>Tolong</a:t>
            </a:r>
            <a:r>
              <a:rPr lang="en-ID" sz="4000" dirty="0"/>
              <a:t> </a:t>
            </a:r>
            <a:r>
              <a:rPr lang="en-ID" sz="4000" dirty="0" err="1"/>
              <a:t>sebutkan</a:t>
            </a:r>
            <a:r>
              <a:rPr lang="en-ID" sz="4000" dirty="0"/>
              <a:t> </a:t>
            </a:r>
            <a:r>
              <a:rPr lang="en-ID" sz="4000" dirty="0" err="1"/>
              <a:t>pernyataan</a:t>
            </a:r>
            <a:r>
              <a:rPr lang="en-ID" sz="4000" dirty="0"/>
              <a:t> </a:t>
            </a:r>
            <a:r>
              <a:rPr lang="en-ID" sz="4000" dirty="0" err="1"/>
              <a:t>masalah</a:t>
            </a:r>
            <a:r>
              <a:rPr lang="en-ID" sz="4000" dirty="0"/>
              <a:t> </a:t>
            </a:r>
            <a:r>
              <a:rPr lang="en-ID" sz="4000" dirty="0" err="1"/>
              <a:t>sebenarnya</a:t>
            </a:r>
            <a:r>
              <a:rPr lang="en-ID" sz="4000" dirty="0"/>
              <a:t> </a:t>
            </a:r>
            <a:r>
              <a:rPr lang="en-ID" sz="4000" dirty="0" err="1"/>
              <a:t>dari</a:t>
            </a:r>
            <a:r>
              <a:rPr lang="en-ID" sz="4000" dirty="0"/>
              <a:t> </a:t>
            </a:r>
            <a:r>
              <a:rPr lang="en-ID" sz="4000" dirty="0" err="1"/>
              <a:t>pelanggan</a:t>
            </a:r>
            <a:endParaRPr lang="en-ID" sz="4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ID" sz="4000" dirty="0" err="1"/>
              <a:t>Apa</a:t>
            </a:r>
            <a:r>
              <a:rPr lang="en-ID" sz="4000" dirty="0"/>
              <a:t> </a:t>
            </a:r>
            <a:r>
              <a:rPr lang="en-ID" sz="4000" dirty="0" err="1"/>
              <a:t>konteks</a:t>
            </a:r>
            <a:r>
              <a:rPr lang="en-ID" sz="4000" dirty="0"/>
              <a:t> </a:t>
            </a:r>
            <a:r>
              <a:rPr lang="en-ID" sz="4000" dirty="0" err="1"/>
              <a:t>atau</a:t>
            </a:r>
            <a:r>
              <a:rPr lang="en-ID" sz="4000" dirty="0"/>
              <a:t> </a:t>
            </a:r>
            <a:r>
              <a:rPr lang="en-ID" sz="4000" dirty="0" err="1"/>
              <a:t>industri</a:t>
            </a:r>
            <a:r>
              <a:rPr lang="en-ID" sz="4000" dirty="0"/>
              <a:t> dan </a:t>
            </a:r>
            <a:r>
              <a:rPr lang="en-ID" sz="4000" dirty="0" err="1"/>
              <a:t>ruang</a:t>
            </a:r>
            <a:r>
              <a:rPr lang="en-ID" sz="4000" dirty="0"/>
              <a:t> </a:t>
            </a:r>
            <a:r>
              <a:rPr lang="en-ID" sz="4000" dirty="0" err="1"/>
              <a:t>lingkupnya</a:t>
            </a:r>
            <a:r>
              <a:rPr lang="en-ID" sz="4000" dirty="0"/>
              <a:t>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ID" sz="4000" dirty="0" err="1"/>
              <a:t>Bagaimana</a:t>
            </a:r>
            <a:r>
              <a:rPr lang="en-ID" sz="4000" dirty="0"/>
              <a:t> </a:t>
            </a:r>
            <a:r>
              <a:rPr lang="en-ID" sz="4000" dirty="0" err="1"/>
              <a:t>kondisi</a:t>
            </a:r>
            <a:r>
              <a:rPr lang="en-ID" sz="4000" dirty="0"/>
              <a:t> dan </a:t>
            </a:r>
            <a:r>
              <a:rPr lang="en-ID" sz="4000" dirty="0" err="1"/>
              <a:t>masalah</a:t>
            </a:r>
            <a:r>
              <a:rPr lang="en-ID" sz="4000" dirty="0"/>
              <a:t> </a:t>
            </a:r>
            <a:r>
              <a:rPr lang="en-ID" sz="4000" dirty="0" err="1"/>
              <a:t>saat</a:t>
            </a:r>
            <a:r>
              <a:rPr lang="en-ID" sz="4000" dirty="0"/>
              <a:t> </a:t>
            </a:r>
            <a:r>
              <a:rPr lang="en-ID" sz="4000" dirty="0" err="1"/>
              <a:t>ini</a:t>
            </a:r>
            <a:r>
              <a:rPr lang="en-ID" sz="4000" dirty="0"/>
              <a:t>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ID" sz="4000" dirty="0" err="1"/>
              <a:t>Siapa</a:t>
            </a:r>
            <a:r>
              <a:rPr lang="en-ID" sz="4000" dirty="0"/>
              <a:t> </a:t>
            </a:r>
            <a:r>
              <a:rPr lang="en-ID" sz="4000" dirty="0" err="1"/>
              <a:t>pelanggan</a:t>
            </a:r>
            <a:r>
              <a:rPr lang="en-ID" sz="4000" dirty="0"/>
              <a:t>/</a:t>
            </a:r>
            <a:r>
              <a:rPr lang="en-ID" sz="4000" dirty="0" err="1"/>
              <a:t>pengguna</a:t>
            </a:r>
            <a:r>
              <a:rPr lang="en-ID" sz="4000" dirty="0"/>
              <a:t> yang </a:t>
            </a:r>
            <a:r>
              <a:rPr lang="en-ID" sz="4000" dirty="0" err="1"/>
              <a:t>terpengaruh</a:t>
            </a:r>
            <a:r>
              <a:rPr lang="en-ID" sz="4000" dirty="0"/>
              <a:t>?</a:t>
            </a:r>
            <a:endParaRPr sz="4000" dirty="0"/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FEF8C1E8-0F91-4339-B94F-1A28C05E4C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37" t="19115" r="8710" b="19115"/>
          <a:stretch/>
        </p:blipFill>
        <p:spPr>
          <a:xfrm>
            <a:off x="615612" y="197453"/>
            <a:ext cx="2336143" cy="807423"/>
          </a:xfrm>
          <a:prstGeom prst="rect">
            <a:avLst/>
          </a:prstGeom>
        </p:spPr>
      </p:pic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7CA27D9B-DB1C-42DE-A9B0-0686B17F88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5741" y="197453"/>
            <a:ext cx="2065756" cy="818507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olusi"/>
          <p:cNvSpPr txBox="1">
            <a:spLocks noGrp="1"/>
          </p:cNvSpPr>
          <p:nvPr>
            <p:ph type="title"/>
          </p:nvPr>
        </p:nvSpPr>
        <p:spPr>
          <a:xfrm>
            <a:off x="1477529" y="1528405"/>
            <a:ext cx="8648971" cy="228600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B51600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t>Solusi</a:t>
            </a:r>
          </a:p>
        </p:txBody>
      </p:sp>
      <p:sp>
        <p:nvSpPr>
          <p:cNvPr id="131" name="Solusi yang baru:"/>
          <p:cNvSpPr txBox="1"/>
          <p:nvPr/>
        </p:nvSpPr>
        <p:spPr>
          <a:xfrm>
            <a:off x="1524332" y="3675731"/>
            <a:ext cx="10978021" cy="1271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l">
              <a:defRPr sz="5500">
                <a:solidFill>
                  <a:srgbClr val="B51600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rPr dirty="0"/>
              <a:t>Solusi yang </a:t>
            </a:r>
            <a:r>
              <a:rPr dirty="0" err="1"/>
              <a:t>diajukan</a:t>
            </a:r>
            <a:r>
              <a:rPr dirty="0"/>
              <a:t>:</a:t>
            </a:r>
          </a:p>
        </p:txBody>
      </p:sp>
      <p:sp>
        <p:nvSpPr>
          <p:cNvPr id="132" name="Body"/>
          <p:cNvSpPr txBox="1"/>
          <p:nvPr/>
        </p:nvSpPr>
        <p:spPr>
          <a:xfrm>
            <a:off x="1454126" y="5203889"/>
            <a:ext cx="20078519" cy="8512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algn="l">
              <a:spcBef>
                <a:spcPts val="5900"/>
              </a:spcBef>
              <a:defRPr sz="4800"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rPr dirty="0" err="1"/>
              <a:t>Tuliskan</a:t>
            </a:r>
            <a:r>
              <a:rPr dirty="0"/>
              <a:t> ide/</a:t>
            </a:r>
            <a:r>
              <a:rPr dirty="0" err="1"/>
              <a:t>solusi</a:t>
            </a:r>
            <a:r>
              <a:rPr dirty="0"/>
              <a:t>/prototype yang Anda </a:t>
            </a:r>
            <a:r>
              <a:rPr dirty="0" err="1"/>
              <a:t>ajukan</a:t>
            </a:r>
            <a:r>
              <a:rPr dirty="0"/>
              <a:t> </a:t>
            </a:r>
            <a:r>
              <a:rPr dirty="0" err="1"/>
              <a:t>beserta</a:t>
            </a:r>
            <a:r>
              <a:rPr dirty="0"/>
              <a:t> </a:t>
            </a:r>
            <a:r>
              <a:rPr dirty="0" err="1"/>
              <a:t>penjelasannya</a:t>
            </a:r>
            <a:r>
              <a:rPr dirty="0"/>
              <a:t> </a:t>
            </a:r>
            <a:r>
              <a:rPr dirty="0" err="1"/>
              <a:t>dari</a:t>
            </a:r>
            <a:r>
              <a:rPr dirty="0"/>
              <a:t> </a:t>
            </a:r>
            <a:r>
              <a:rPr dirty="0" err="1"/>
              <a:t>apa</a:t>
            </a:r>
            <a:r>
              <a:rPr dirty="0"/>
              <a:t> yang Anda </a:t>
            </a:r>
            <a:r>
              <a:rPr dirty="0" err="1"/>
              <a:t>pahami</a:t>
            </a:r>
            <a:r>
              <a:rPr dirty="0"/>
              <a:t>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solusi</a:t>
            </a:r>
            <a:r>
              <a:rPr lang="en-US" dirty="0"/>
              <a:t> yang </a:t>
            </a:r>
            <a:r>
              <a:rPr lang="en-US" dirty="0" err="1"/>
              <a:t>diajukan</a:t>
            </a:r>
            <a:r>
              <a:rPr lang="en-US" dirty="0"/>
              <a:t>, </a:t>
            </a:r>
            <a:r>
              <a:rPr lang="en-US" dirty="0" err="1"/>
              <a:t>hubungannya</a:t>
            </a:r>
            <a:r>
              <a:rPr lang="en-US" dirty="0"/>
              <a:t> </a:t>
            </a:r>
            <a:r>
              <a:rPr lang="en-US" dirty="0" err="1"/>
              <a:t>terkait</a:t>
            </a:r>
            <a:r>
              <a:rPr lang="en-US" dirty="0"/>
              <a:t> Digital Advertising </a:t>
            </a:r>
            <a:r>
              <a:rPr dirty="0"/>
              <a:t>dan </a:t>
            </a:r>
            <a:r>
              <a:rPr dirty="0" err="1"/>
              <a:t>mengeksplor</a:t>
            </a:r>
            <a:r>
              <a:rPr dirty="0"/>
              <a:t> challenge </a:t>
            </a:r>
            <a:r>
              <a:rPr dirty="0" err="1"/>
              <a:t>lebih</a:t>
            </a:r>
            <a:r>
              <a:rPr dirty="0"/>
              <a:t> </a:t>
            </a:r>
            <a:r>
              <a:rPr dirty="0" err="1"/>
              <a:t>jauh</a:t>
            </a:r>
            <a:r>
              <a:rPr dirty="0"/>
              <a:t>:</a:t>
            </a: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FEF8C1E8-0F91-4339-B94F-1A28C05E4C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37" t="19115" r="8710" b="19115"/>
          <a:stretch/>
        </p:blipFill>
        <p:spPr>
          <a:xfrm>
            <a:off x="615612" y="197453"/>
            <a:ext cx="2336143" cy="807423"/>
          </a:xfrm>
          <a:prstGeom prst="rect">
            <a:avLst/>
          </a:prstGeom>
        </p:spPr>
      </p:pic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7CA27D9B-DB1C-42DE-A9B0-0686B17F88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5741" y="197453"/>
            <a:ext cx="2065756" cy="818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98756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olusi"/>
          <p:cNvSpPr txBox="1">
            <a:spLocks noGrp="1"/>
          </p:cNvSpPr>
          <p:nvPr>
            <p:ph type="title"/>
          </p:nvPr>
        </p:nvSpPr>
        <p:spPr>
          <a:xfrm>
            <a:off x="1477529" y="1528405"/>
            <a:ext cx="8648971" cy="2286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>
                <a:solidFill>
                  <a:srgbClr val="B51600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rPr lang="en-US" dirty="0"/>
              <a:t>Model </a:t>
            </a:r>
            <a:r>
              <a:rPr lang="en-US" dirty="0" err="1"/>
              <a:t>Bisnis</a:t>
            </a:r>
            <a:endParaRPr dirty="0"/>
          </a:p>
        </p:txBody>
      </p:sp>
      <p:sp>
        <p:nvSpPr>
          <p:cNvPr id="131" name="Solusi yang baru:"/>
          <p:cNvSpPr txBox="1"/>
          <p:nvPr/>
        </p:nvSpPr>
        <p:spPr>
          <a:xfrm>
            <a:off x="1524332" y="3675731"/>
            <a:ext cx="10978021" cy="1271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l">
              <a:defRPr sz="5500">
                <a:solidFill>
                  <a:srgbClr val="B51600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rPr lang="en-US" dirty="0"/>
              <a:t>Model </a:t>
            </a:r>
            <a:r>
              <a:rPr lang="en-US" dirty="0" err="1"/>
              <a:t>Bisnis</a:t>
            </a:r>
            <a:r>
              <a:rPr lang="en-US" dirty="0"/>
              <a:t> &amp; plan </a:t>
            </a:r>
            <a:r>
              <a:rPr lang="en-US" dirty="0" err="1"/>
              <a:t>monetisasi</a:t>
            </a:r>
            <a:r>
              <a:rPr dirty="0"/>
              <a:t>:</a:t>
            </a:r>
          </a:p>
        </p:txBody>
      </p:sp>
      <p:sp>
        <p:nvSpPr>
          <p:cNvPr id="132" name="Body"/>
          <p:cNvSpPr txBox="1"/>
          <p:nvPr/>
        </p:nvSpPr>
        <p:spPr>
          <a:xfrm>
            <a:off x="1454126" y="5203889"/>
            <a:ext cx="20078519" cy="8512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algn="l">
              <a:spcBef>
                <a:spcPts val="5900"/>
              </a:spcBef>
              <a:defRPr sz="4800"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rPr dirty="0" err="1"/>
              <a:t>Tuliskan</a:t>
            </a:r>
            <a:r>
              <a:rPr dirty="0"/>
              <a:t> </a:t>
            </a:r>
            <a:r>
              <a:rPr lang="en-ID" dirty="0" err="1"/>
              <a:t>Bagaimana</a:t>
            </a:r>
            <a:r>
              <a:rPr lang="en-ID" dirty="0"/>
              <a:t> Anda </a:t>
            </a:r>
            <a:r>
              <a:rPr lang="en-ID" dirty="0" err="1"/>
              <a:t>menghasilkan</a:t>
            </a:r>
            <a:r>
              <a:rPr lang="en-ID" dirty="0"/>
              <a:t> uang? </a:t>
            </a:r>
            <a:r>
              <a:rPr lang="en-ID" dirty="0" err="1"/>
              <a:t>Aliran</a:t>
            </a:r>
            <a:r>
              <a:rPr lang="en-ID" dirty="0"/>
              <a:t> </a:t>
            </a:r>
            <a:r>
              <a:rPr lang="en-ID" dirty="0" err="1"/>
              <a:t>pendapatan</a:t>
            </a:r>
            <a:r>
              <a:rPr lang="en-ID" dirty="0"/>
              <a:t> dan model </a:t>
            </a:r>
            <a:r>
              <a:rPr lang="en-ID" dirty="0" err="1"/>
              <a:t>penawaran</a:t>
            </a:r>
            <a:r>
              <a:rPr lang="en-ID" dirty="0"/>
              <a:t> </a:t>
            </a:r>
            <a:r>
              <a:rPr lang="en-ID" dirty="0" err="1"/>
              <a:t>kepada</a:t>
            </a:r>
            <a:r>
              <a:rPr lang="en-ID" dirty="0"/>
              <a:t> </a:t>
            </a:r>
            <a:r>
              <a:rPr lang="en-ID" dirty="0" err="1"/>
              <a:t>pelanggan</a:t>
            </a:r>
            <a:r>
              <a:rPr lang="en-ID" dirty="0"/>
              <a:t>? </a:t>
            </a:r>
            <a:r>
              <a:rPr lang="en-ID" dirty="0" err="1"/>
              <a:t>Estimasi</a:t>
            </a:r>
            <a:r>
              <a:rPr lang="en-ID" dirty="0"/>
              <a:t> Harga, Margin, dan </a:t>
            </a:r>
            <a:r>
              <a:rPr lang="en-ID" dirty="0" err="1"/>
              <a:t>Perkiraan</a:t>
            </a:r>
            <a:r>
              <a:rPr lang="en-ID" dirty="0"/>
              <a:t> </a:t>
            </a:r>
            <a:r>
              <a:rPr lang="en-ID" dirty="0" err="1"/>
              <a:t>Struktur</a:t>
            </a:r>
            <a:r>
              <a:rPr lang="en-ID" dirty="0"/>
              <a:t> </a:t>
            </a:r>
            <a:r>
              <a:rPr lang="en-ID" dirty="0" err="1"/>
              <a:t>biaya</a:t>
            </a:r>
            <a:endParaRPr dirty="0"/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FEF8C1E8-0F91-4339-B94F-1A28C05E4C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37" t="19115" r="8710" b="19115"/>
          <a:stretch/>
        </p:blipFill>
        <p:spPr>
          <a:xfrm>
            <a:off x="615612" y="197453"/>
            <a:ext cx="2336143" cy="807423"/>
          </a:xfrm>
          <a:prstGeom prst="rect">
            <a:avLst/>
          </a:prstGeom>
        </p:spPr>
      </p:pic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7CA27D9B-DB1C-42DE-A9B0-0686B17F88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5741" y="197453"/>
            <a:ext cx="2065756" cy="818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73527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Foto/Dokumentasi"/>
          <p:cNvSpPr txBox="1">
            <a:spLocks noGrp="1"/>
          </p:cNvSpPr>
          <p:nvPr>
            <p:ph type="title"/>
          </p:nvPr>
        </p:nvSpPr>
        <p:spPr>
          <a:xfrm>
            <a:off x="1718595" y="1015960"/>
            <a:ext cx="15297840" cy="228600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B51600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rPr dirty="0" err="1"/>
              <a:t>Foto</a:t>
            </a:r>
            <a:r>
              <a:rPr dirty="0"/>
              <a:t>/</a:t>
            </a:r>
            <a:r>
              <a:rPr dirty="0" err="1"/>
              <a:t>Dokumentasi</a:t>
            </a:r>
            <a:endParaRPr dirty="0"/>
          </a:p>
        </p:txBody>
      </p:sp>
      <p:sp>
        <p:nvSpPr>
          <p:cNvPr id="140" name="(Jika ada)"/>
          <p:cNvSpPr txBox="1">
            <a:spLocks noGrp="1"/>
          </p:cNvSpPr>
          <p:nvPr>
            <p:ph type="body" idx="1"/>
          </p:nvPr>
        </p:nvSpPr>
        <p:spPr>
          <a:xfrm>
            <a:off x="1624989" y="3722002"/>
            <a:ext cx="17951314" cy="9370715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rPr dirty="0"/>
              <a:t>Masukkan </a:t>
            </a:r>
            <a:r>
              <a:rPr dirty="0" err="1"/>
              <a:t>foto</a:t>
            </a:r>
            <a:r>
              <a:rPr dirty="0"/>
              <a:t> </a:t>
            </a:r>
            <a:r>
              <a:rPr dirty="0" err="1"/>
              <a:t>dokumentasi</a:t>
            </a:r>
            <a:r>
              <a:rPr dirty="0"/>
              <a:t> </a:t>
            </a:r>
            <a:r>
              <a:rPr dirty="0" err="1"/>
              <a:t>jika</a:t>
            </a:r>
            <a:r>
              <a:rPr dirty="0"/>
              <a:t> </a:t>
            </a:r>
            <a:r>
              <a:rPr dirty="0" err="1"/>
              <a:t>ada</a:t>
            </a:r>
            <a:endParaRPr lang="en-US" dirty="0"/>
          </a:p>
          <a:p>
            <a:r>
              <a:rPr lang="en-ID" dirty="0"/>
              <a:t>(</a:t>
            </a:r>
            <a:r>
              <a:rPr lang="en-ID" dirty="0" err="1"/>
              <a:t>e.g</a:t>
            </a:r>
            <a:r>
              <a:rPr lang="en-ID" dirty="0"/>
              <a:t> Application </a:t>
            </a:r>
            <a:r>
              <a:rPr lang="en-ID" dirty="0" err="1"/>
              <a:t>mockup</a:t>
            </a:r>
            <a:r>
              <a:rPr lang="en-ID" dirty="0"/>
              <a:t>, Plan </a:t>
            </a:r>
            <a:r>
              <a:rPr lang="en-ID" dirty="0" err="1"/>
              <a:t>arsitektur</a:t>
            </a:r>
            <a:r>
              <a:rPr lang="en-ID" dirty="0"/>
              <a:t>, etc.)</a:t>
            </a:r>
            <a:endParaRPr dirty="0"/>
          </a:p>
        </p:txBody>
      </p:sp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B682C468-8310-4E17-A7C6-07F1A146A7C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37" t="19115" r="8710" b="19115"/>
          <a:stretch/>
        </p:blipFill>
        <p:spPr>
          <a:xfrm>
            <a:off x="615612" y="197453"/>
            <a:ext cx="2336143" cy="807423"/>
          </a:xfrm>
          <a:prstGeom prst="rect">
            <a:avLst/>
          </a:prstGeom>
        </p:spPr>
      </p:pic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FC6598C0-E518-4EF9-B9AA-5F2FD9C141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5741" y="197453"/>
            <a:ext cx="2065756" cy="818507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lkomsel Innovation Center (TINC) for InnOvaTe 2019"/>
          <p:cNvSpPr txBox="1">
            <a:spLocks noGrp="1"/>
          </p:cNvSpPr>
          <p:nvPr>
            <p:ph type="body" sz="quarter" idx="1"/>
          </p:nvPr>
        </p:nvSpPr>
        <p:spPr>
          <a:xfrm>
            <a:off x="11176651" y="7128209"/>
            <a:ext cx="10785649" cy="622899"/>
          </a:xfrm>
          <a:prstGeom prst="rect">
            <a:avLst/>
          </a:prstGeom>
        </p:spPr>
        <p:txBody>
          <a:bodyPr/>
          <a:lstStyle>
            <a:lvl1pPr algn="r" defTabSz="800734">
              <a:defRPr sz="3100" i="0"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rPr dirty="0" err="1"/>
              <a:t>Telkomsel</a:t>
            </a:r>
            <a:r>
              <a:rPr dirty="0"/>
              <a:t> Innovation Center (TINC)</a:t>
            </a:r>
          </a:p>
        </p:txBody>
      </p:sp>
      <p:sp>
        <p:nvSpPr>
          <p:cNvPr id="148" name="Terima kasih."/>
          <p:cNvSpPr txBox="1">
            <a:spLocks noGrp="1"/>
          </p:cNvSpPr>
          <p:nvPr>
            <p:ph type="body" idx="13"/>
          </p:nvPr>
        </p:nvSpPr>
        <p:spPr>
          <a:xfrm>
            <a:off x="14943232" y="5861589"/>
            <a:ext cx="7065869" cy="125622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 algn="r">
              <a:spcBef>
                <a:spcPts val="0"/>
              </a:spcBef>
              <a:buSzTx/>
              <a:buNone/>
              <a:defRPr sz="7000"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t>Terima kasih.</a:t>
            </a:r>
          </a:p>
        </p:txBody>
      </p:sp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34BF72EF-811A-4297-8F80-2B0EB06302B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37" t="19115" r="8710" b="19115"/>
          <a:stretch/>
        </p:blipFill>
        <p:spPr>
          <a:xfrm>
            <a:off x="19110089" y="12379620"/>
            <a:ext cx="2336143" cy="807423"/>
          </a:xfrm>
          <a:prstGeom prst="rect">
            <a:avLst/>
          </a:prstGeom>
        </p:spPr>
      </p:pic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335C6A3F-BB4C-4F41-BE2A-1751EF081E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740218" y="12379620"/>
            <a:ext cx="2065756" cy="818507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3142</TotalTime>
  <Words>179</Words>
  <Application>Microsoft Office PowerPoint</Application>
  <PresentationFormat>Custom</PresentationFormat>
  <Paragraphs>25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Futura</vt:lpstr>
      <vt:lpstr>Helvetica Neue</vt:lpstr>
      <vt:lpstr>Helvetica Neue Light</vt:lpstr>
      <vt:lpstr>Helvetica Neue Medium</vt:lpstr>
      <vt:lpstr>White</vt:lpstr>
      <vt:lpstr>Form Submit Solusi</vt:lpstr>
      <vt:lpstr>Profil</vt:lpstr>
      <vt:lpstr>Challenge</vt:lpstr>
      <vt:lpstr>Latar Belakang Masalah</vt:lpstr>
      <vt:lpstr>Solusi</vt:lpstr>
      <vt:lpstr>Model Bisnis</vt:lpstr>
      <vt:lpstr>Foto/Dokumentasi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 Submit Solusi</dc:title>
  <dc:creator>Eggi Ahmad</dc:creator>
  <cp:lastModifiedBy>Eggi_A_Hidayat</cp:lastModifiedBy>
  <cp:revision>16</cp:revision>
  <dcterms:modified xsi:type="dcterms:W3CDTF">2021-07-09T14:54:05Z</dcterms:modified>
</cp:coreProperties>
</file>